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yzlasovavalya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atarovavv.04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16832"/>
            <a:ext cx="6262464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b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«Синичкин день»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4068840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и родители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Воспитатели: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Кызласова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Валентина Николаевна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– 89831973802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kyzlasovavalya@mail.ru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Натарова Валерия Витальевна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– 89135433249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natarovavv.04@mail.ru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79" y="260648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знакомления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детей с всероссийским праздником «Синичкин день»; приобщение детей и их родителей к организации подкормки зимующих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птиц.</a:t>
            </a:r>
          </a:p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для детей:</a:t>
            </a: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узнать, как помочь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родителей: 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принять участие в проекте; </a:t>
            </a: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 ребенком поучаствовать в акции «Сбор корма для птиц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540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воспитателей: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детей о зимующих и перелётных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птицах;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элементарные знания о том, чем кормить птиц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зимой;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распознавать синиц по характерным признакам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умение сравнивать, выявлять отличительные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активизировать словарный запас, грамматическую сторону речи по теме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16" y="26064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воспитателей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 детей заботливое отношение к птицам, желание помочь им зимой, вести регулярную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подкормку;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самостоятельность, коммуникативные навыки работы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3122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88651"/>
            <a:ext cx="547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Рисование «Птички-синички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74" y="1628800"/>
            <a:ext cx="5916149" cy="443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204864"/>
            <a:ext cx="27785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овладение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способом рисования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примакивание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губкой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3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73903"/>
            <a:ext cx="464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Лепка «Веточка рябины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716016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4410"/>
            <a:ext cx="3280340" cy="4373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1254410"/>
            <a:ext cx="4716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формирование навыка отщипывать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маленькие кусочки пластилина от целого куска, круговыми движениями ладоней скатывает из пластилина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шарики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08" y="1952836"/>
            <a:ext cx="3300831" cy="4401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1" y="1952836"/>
            <a:ext cx="3327834" cy="4401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404664"/>
            <a:ext cx="310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Кормление птиц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1499"/>
            <a:ext cx="792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приобщение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и их родителей к организации подкормки зимующих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65004"/>
            <a:ext cx="4235963" cy="3176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32448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2119" y="1229271"/>
            <a:ext cx="42692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«Сбор корма для птиц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2920" y="4576436"/>
            <a:ext cx="351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Папка-передвижка «Синичкин день»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73" y="1124744"/>
            <a:ext cx="59046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ходе работы над проектом дети смогли ответить на поставленный проблемный вопрос, проявили сплоченность, целеустремленность, упорство, раскрыли свои </a:t>
            </a:r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творческие </a:t>
            </a:r>
            <a:r>
              <a:rPr 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257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«Синичкин день»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«Синичкин день»</dc:title>
  <dc:creator>Валерия</dc:creator>
  <cp:lastModifiedBy>Валерия</cp:lastModifiedBy>
  <cp:revision>8</cp:revision>
  <dcterms:created xsi:type="dcterms:W3CDTF">2024-11-19T05:06:46Z</dcterms:created>
  <dcterms:modified xsi:type="dcterms:W3CDTF">2025-03-02T20:17:04Z</dcterms:modified>
</cp:coreProperties>
</file>