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1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tarovavv.04@mail.ru" TargetMode="External"/><Relationship Id="rId2" Type="http://schemas.openxmlformats.org/officeDocument/2006/relationships/hyperlink" Target="mailto:kyzlasovavalya@mail.ru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«Святки-Колядки»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861048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и родители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Воспитатели: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Кызласова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Валентина Николаевна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 – 89831973802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kyzlasovavalya@mail.ru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Натарова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Валерия Витальевна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– 89135433249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Почта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natarovavv.04@mail.ru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8" b="89953" l="9970" r="7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9797" r="24373" b="10251"/>
          <a:stretch/>
        </p:blipFill>
        <p:spPr>
          <a:xfrm>
            <a:off x="17319" y="2181435"/>
            <a:ext cx="4837471" cy="46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доступном объёме узнали о праздновании православного праздника Рождество, его обычаях.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Они понимают значение слов: святки, колядки.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Дети и их родители с уважением относятся к традициям и обычаям русского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родителей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выставка детских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поделок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педагогов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Подобраны стихи, загадки, игры, легенды о празднике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ождество.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89953" l="9970" r="7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9797" r="24373" b="10251"/>
          <a:stretch/>
        </p:blipFill>
        <p:spPr>
          <a:xfrm>
            <a:off x="6372200" y="4581128"/>
            <a:ext cx="2173438" cy="2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32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ознакомление детей с традиционными ценностями отечественной культуры на примере проведения рождественских колядок.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для детей: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узнать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что такое колядки.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для родителей: 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проекте.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для педагога: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интерес детей и родителей к истокам русской национальной культуры;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о традиции проведения рождественских колядок; приобщать детей к духовно – нравственным ценностям русского народа через знакомство с народными обрядами, обычаями и песнопениями и устным народным творчеством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89953" l="9970" r="7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9797" r="24373" b="10251"/>
          <a:stretch/>
        </p:blipFill>
        <p:spPr>
          <a:xfrm>
            <a:off x="6235617" y="1052736"/>
            <a:ext cx="2620351" cy="25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педагога: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Развивающие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связную речь, умение эмоционально, образно её окрашивать (разучивание колядок  и стихов); 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образное мышление и фантазию, воображение и творческие способности.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прививать любовь и уважение к традициям и культуре своей страны, воспитывать чувство патриотизма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89953" l="9970" r="7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9797" r="24373" b="10251"/>
          <a:stretch/>
        </p:blipFill>
        <p:spPr>
          <a:xfrm>
            <a:off x="6087817" y="4149080"/>
            <a:ext cx="280212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838" y="40158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мероприятия проекта: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50" b="76500" l="4125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014" r="3348" b="22227"/>
          <a:stretch/>
        </p:blipFill>
        <p:spPr>
          <a:xfrm>
            <a:off x="684838" y="1296941"/>
            <a:ext cx="3609010" cy="2251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8" b="99478" l="1172" r="97754">
                        <a14:foregroundMark x1="27734" y1="83159" x2="27441" y2="78982"/>
                        <a14:foregroundMark x1="72070" y1="36031" x2="75977" y2="35901"/>
                        <a14:foregroundMark x1="79980" y1="65144" x2="85352" y2="64491"/>
                        <a14:foregroundMark x1="47070" y1="66057" x2="60449" y2="78590"/>
                        <a14:foregroundMark x1="46289" y1="79373" x2="52246" y2="77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3436473" cy="2570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90" y1="12442" x2="5746" y2="70046"/>
                        <a14:foregroundMark x1="9291" y1="89862" x2="2812" y2="10599"/>
                        <a14:foregroundMark x1="84474" y1="7834" x2="95844" y2="9217"/>
                        <a14:foregroundMark x1="85575" y1="70968" x2="97555" y2="81106"/>
                        <a14:foregroundMark x1="95110" y1="91244" x2="96210" y2="230"/>
                        <a14:foregroundMark x1="91809" y1="70046" x2="88264" y2="51152"/>
                        <a14:foregroundMark x1="95966" y1="95392" x2="90342" y2="35484"/>
                        <a14:foregroundMark x1="11369" y1="77650" x2="2323" y2="88018"/>
                        <a14:foregroundMark x1="3667" y1="95853" x2="2812" y2="39171"/>
                        <a14:foregroundMark x1="15403" y1="6682" x2="1956" y2="3687"/>
                        <a14:foregroundMark x1="10636" y1="70046" x2="9169" y2="58986"/>
                        <a14:foregroundMark x1="92543" y1="21889" x2="97311" y2="40092"/>
                        <a14:backgroundMark x1="18337" y1="30876" x2="66993" y2="22350"/>
                        <a14:backgroundMark x1="29584" y1="68433" x2="29584" y2="58756"/>
                        <a14:backgroundMark x1="15159" y1="71889" x2="12347" y2="52304"/>
                        <a14:backgroundMark x1="32641" y1="71659" x2="26773" y2="67742"/>
                        <a14:backgroundMark x1="31663" y1="55991" x2="32641" y2="52765"/>
                        <a14:backgroundMark x1="44499" y1="71198" x2="42054" y2="63825"/>
                        <a14:backgroundMark x1="44499" y1="56912" x2="46944" y2="50230"/>
                        <a14:backgroundMark x1="73472" y1="69355" x2="70049" y2="67972"/>
                        <a14:backgroundMark x1="69682" y1="52995" x2="71638" y2="45161"/>
                        <a14:backgroundMark x1="67848" y1="54378" x2="71638" y2="56682"/>
                        <a14:backgroundMark x1="14548" y1="93779" x2="15159" y2="99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7" y="4365104"/>
            <a:ext cx="4097373" cy="217391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609274" y="2780928"/>
            <a:ext cx="53879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436096" y="5157192"/>
            <a:ext cx="432048" cy="294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82" y="1218212"/>
            <a:ext cx="3973740" cy="2728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98469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развитие – рассматривание картин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5"/>
            <a:ext cx="3754859" cy="5006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51" y="4077072"/>
            <a:ext cx="3457202" cy="25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34" y="332656"/>
            <a:ext cx="4833916" cy="6237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развитие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аппликация «Вкусные блины-оладьи испечем мы на Колядки», рисование «Маска козочки»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8" b="89953" l="9970" r="7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9797" r="24373" b="10251"/>
          <a:stretch/>
        </p:blipFill>
        <p:spPr>
          <a:xfrm>
            <a:off x="892993" y="4468824"/>
            <a:ext cx="2173438" cy="2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74" y="609110"/>
            <a:ext cx="5686819" cy="5686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815" y="2636911"/>
            <a:ext cx="2513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 развитие - сюжетно-ролевые игры «Семья»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41" y="674021"/>
            <a:ext cx="5733256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37" y="295915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Музыкальная игра «К нам Коза пришла»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8" b="89953" l="9970" r="7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9797" r="24373" b="10251"/>
          <a:stretch/>
        </p:blipFill>
        <p:spPr>
          <a:xfrm>
            <a:off x="606227" y="4180792"/>
            <a:ext cx="2173438" cy="2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92696"/>
            <a:ext cx="5589240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06" y="2804753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Святки-Колядки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8" b="89953" l="9970" r="7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9797" r="24373" b="10251"/>
          <a:stretch/>
        </p:blipFill>
        <p:spPr>
          <a:xfrm>
            <a:off x="606227" y="4180792"/>
            <a:ext cx="2173438" cy="2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233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«Святки-Колядки»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7</cp:revision>
  <dcterms:created xsi:type="dcterms:W3CDTF">2025-01-19T13:23:35Z</dcterms:created>
  <dcterms:modified xsi:type="dcterms:W3CDTF">2025-01-19T15:28:06Z</dcterms:modified>
</cp:coreProperties>
</file>